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8" r:id="rId3"/>
    <p:sldId id="270" r:id="rId4"/>
    <p:sldId id="259" r:id="rId5"/>
    <p:sldId id="27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1" r:id="rId25"/>
    <p:sldId id="289" r:id="rId26"/>
    <p:sldId id="293" r:id="rId27"/>
    <p:sldId id="294" r:id="rId28"/>
    <p:sldId id="295" r:id="rId29"/>
    <p:sldId id="296" r:id="rId30"/>
    <p:sldId id="297" r:id="rId31"/>
    <p:sldId id="269" r:id="rId32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2_shape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pPr lvl="0" algn="r"/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subTitle" idx="1"/>
          </p:nvPr>
        </p:nvSpPr>
        <p:spPr>
          <a:xfrm>
            <a:off x="2360072" y="929928"/>
            <a:ext cx="6396012" cy="3007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/>
                <a:ea typeface="나눔고딕 Extra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cxnSp>
        <p:nvCxnSpPr>
          <p:cNvPr id="5" name="layout4_shape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4_shape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8" name="layout4_shape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pPr lvl="0" algn="r"/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A658C7C3-8D3A-4C0D-B60E-240C4DE6BC36}" type="datetime1">
              <a:rPr lang="en-US" altLang="ko-KR"/>
              <a:pPr/>
              <a:t>2016-12-16</a:t>
            </a:fld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A658C7C3-8D3A-4C0D-B60E-240C4DE6BC36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pPr algn="l"/>
              <a:t>2016-12-16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pPr algn="r"/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ctr" defTabSz="914400" latinLnBrk="1">
        <a:spcBef>
          <a:spcPct val="0"/>
        </a:spcBef>
        <a:buNone/>
        <a:defRPr sz="4500" b="1" kern="1200">
          <a:solidFill>
            <a:schemeClr val="bg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3200" kern="1200">
          <a:solidFill>
            <a:schemeClr val="bg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800" kern="1200">
          <a:solidFill>
            <a:schemeClr val="bg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400" kern="1200">
          <a:solidFill>
            <a:schemeClr val="bg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C:\Documents and Settings\nhn\바탕 화면\한글_디자이너스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flat">
            <a:noFill/>
            <a:prstDash val="solid"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_shape2"/>
          <p:cNvSpPr/>
          <p:nvPr/>
        </p:nvSpPr>
        <p:spPr>
          <a:xfrm>
            <a:off x="251520" y="5517232"/>
            <a:ext cx="676875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작성자</a:t>
            </a:r>
            <a:r>
              <a:rPr lang="en-US" altLang="en-US" sz="2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  </a:t>
            </a:r>
            <a:r>
              <a:rPr lang="en-US" altLang="ko-KR" sz="2400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|  </a:t>
            </a:r>
            <a:r>
              <a:rPr lang="ko-KR" altLang="en-US" sz="2400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김영준</a:t>
            </a:r>
            <a:endParaRPr sz="2400" kern="1200" spc="-1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1_shape4"/>
          <p:cNvSpPr/>
          <p:nvPr/>
        </p:nvSpPr>
        <p:spPr>
          <a:xfrm>
            <a:off x="323528" y="3717032"/>
            <a:ext cx="856456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45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40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Eclipse</a:t>
            </a:r>
            <a:r>
              <a:rPr lang="en-US" altLang="ko-KR" sz="4000" dirty="0" smtClean="0"/>
              <a:t> </a:t>
            </a:r>
            <a:r>
              <a:rPr lang="en-US" altLang="ko-KR" sz="40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Jframe</a:t>
            </a:r>
            <a:r>
              <a:rPr lang="ko-KR" altLang="en-US" sz="4000" b="0" spc="-50" dirty="0" smtClean="0"/>
              <a:t>을 활용한</a:t>
            </a:r>
            <a:r>
              <a:rPr lang="en-US" altLang="ko-KR" sz="40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App </a:t>
            </a:r>
            <a:r>
              <a:rPr lang="ko-KR" altLang="en-US" sz="40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구현</a:t>
            </a:r>
            <a:r>
              <a:rPr lang="en-US" altLang="ko-KR" sz="4000" b="0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endParaRPr sz="4000" b="0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10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2" y="1327433"/>
            <a:ext cx="7011467" cy="553056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5536" y="76470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객체버튼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907704" y="1556792"/>
            <a:ext cx="122413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11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3" y="1327433"/>
            <a:ext cx="7011467" cy="553056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검색창 및 버튼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148064" y="1556792"/>
            <a:ext cx="158417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12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3" y="1327433"/>
            <a:ext cx="7011467" cy="553056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객체 콤보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979712" y="2204864"/>
            <a:ext cx="6048672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13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3" y="1330198"/>
            <a:ext cx="7011467" cy="552503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835696" y="2708920"/>
            <a:ext cx="3384376" cy="2088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테이블 클릭시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2132856"/>
            <a:ext cx="2051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나오는 정보들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1.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매물번호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2.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지역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3.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매물종류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4.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매매종류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5.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건물명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6.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주소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7.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가격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8.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연락처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9.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준공일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10.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방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/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욕실 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11.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면적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12.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사진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14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4" y="1330198"/>
            <a:ext cx="7011465" cy="552503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804248" y="1196752"/>
            <a:ext cx="2520280" cy="1368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ID/PW ID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오류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15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4" y="1330198"/>
            <a:ext cx="7011465" cy="552503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804248" y="1196752"/>
            <a:ext cx="2520280" cy="1368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 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ID/PW PW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오류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4" y="1503761"/>
            <a:ext cx="7011465" cy="51779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로그인 성공시 팝업 페이지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17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749" y="1503761"/>
            <a:ext cx="7009035" cy="51779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매물명을 이용 매물검색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012160" y="1628800"/>
            <a:ext cx="3131840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18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749" y="1503761"/>
            <a:ext cx="7009035" cy="517790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452320" y="2204864"/>
            <a:ext cx="1691680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전체 매물보기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19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749" y="1503761"/>
            <a:ext cx="7009034" cy="517790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067944" y="2708920"/>
            <a:ext cx="5076056" cy="1728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테이블 클릭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1556792"/>
            <a:ext cx="212372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테이블클릭시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우측 하단에 </a:t>
            </a:r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사진 출력</a:t>
            </a:r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좌측에 </a:t>
            </a:r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정보들 출력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3_shape2"/>
          <p:cNvSpPr/>
          <p:nvPr/>
        </p:nvSpPr>
        <p:spPr>
          <a:xfrm>
            <a:off x="2312318" y="940068"/>
            <a:ext cx="259228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b="1" kern="1200" dirty="0" smtClean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1</a:t>
            </a:r>
            <a:r>
              <a:rPr lang="ko-KR" altLang="en-US" sz="2000" b="1" kern="1200" dirty="0" smtClean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개요</a:t>
            </a:r>
            <a:endParaRPr lang="en-US" altLang="ko-KR" sz="2000" b="1" kern="1200" dirty="0" smtClean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  <a:p>
            <a:pPr marL="0" algn="l" defTabSz="914400" latinLnBrk="1"/>
            <a:endParaRPr lang="en-US" altLang="ko-KR" sz="2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 marL="0" algn="l" defTabSz="914400" latinLnBrk="1"/>
            <a:r>
              <a:rPr lang="en-US" altLang="ko-KR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2</a:t>
            </a:r>
            <a:r>
              <a:rPr lang="en-US" altLang="ko-KR" sz="2000" b="1" kern="1200" dirty="0" smtClean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주제</a:t>
            </a:r>
            <a:endParaRPr lang="en-US" altLang="ko-KR" sz="2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 marL="0" algn="l" defTabSz="914400" latinLnBrk="1"/>
            <a:endParaRPr lang="en-US" sz="1400" b="1" kern="1200" dirty="0" smtClean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2-1  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프로젝트명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2-2  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프로젝트 기간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2-3  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/>
                <a:ea typeface="나눔고딕"/>
              </a:rPr>
              <a:t>개발환경</a:t>
            </a:r>
            <a:endParaRPr lang="en-US" altLang="ko-KR" sz="14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3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 프로그램 참고사진</a:t>
            </a:r>
            <a:endParaRPr lang="en-US" altLang="ko-KR" sz="2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	   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및 흐름도</a:t>
            </a:r>
            <a:endParaRPr lang="en-US" altLang="ko-KR" sz="2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4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프로젝트 상세내용</a:t>
            </a:r>
            <a:endParaRPr lang="ko-KR" altLang="en-US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 marL="0" algn="l" defTabSz="914400" latinLnBrk="1"/>
            <a:endParaRPr sz="14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3_shape12"/>
          <p:cNvSpPr/>
          <p:nvPr/>
        </p:nvSpPr>
        <p:spPr>
          <a:xfrm>
            <a:off x="395536" y="908720"/>
            <a:ext cx="1581150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1800" b="1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20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749" y="1503761"/>
            <a:ext cx="7009034" cy="517790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699792" y="5589240"/>
            <a:ext cx="172819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내용전체삭제 버튼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1556792"/>
            <a:ext cx="212372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클릭시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좌측에 있던</a:t>
            </a:r>
            <a:endParaRPr lang="en-US" altLang="ko-KR" sz="20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정보들 삭제</a:t>
            </a:r>
            <a:r>
              <a:rPr lang="en-US" altLang="ko-KR" sz="20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.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21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239" y="1484784"/>
            <a:ext cx="6999761" cy="517790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979712" y="5949280"/>
            <a:ext cx="10801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추가 버튼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1556792"/>
            <a:ext cx="21237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클릭시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좌측에 있던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정보들을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DataBase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에 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저장 한뒤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우측에 저장한 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DATA 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출력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22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239" y="1484784"/>
            <a:ext cx="6999761" cy="465822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131840" y="4365104"/>
            <a:ext cx="6264696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추가 버튼실행후 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DataBase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23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340768"/>
            <a:ext cx="7452320" cy="529986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195736" y="5517232"/>
            <a:ext cx="10801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수정 버튼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24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1" y="1268760"/>
            <a:ext cx="8959853" cy="532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25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655" y="1484784"/>
            <a:ext cx="6358875" cy="515584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652120" y="6309320"/>
            <a:ext cx="936104" cy="548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수정 버튼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1556792"/>
            <a:ext cx="2123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클릭시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클릭한 테이블의 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수정한정보들을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DataBase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에 수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정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268760"/>
            <a:ext cx="8784976" cy="532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27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1484784"/>
            <a:ext cx="6492965" cy="51558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203848" y="5157192"/>
            <a:ext cx="10801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삭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제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 버튼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28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8784976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29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1484784"/>
            <a:ext cx="6492965" cy="51558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7647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203848" y="5157192"/>
            <a:ext cx="1080120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7936" y="917104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삭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제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 버튼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1556792"/>
            <a:ext cx="2123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클릭시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테이블의 클릭한 열에 대해 </a:t>
            </a:r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DataBase</a:t>
            </a: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에서 삭제후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테이블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에서도 삭제</a:t>
            </a:r>
            <a:endParaRPr lang="en-US" altLang="ko-KR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3_shape2"/>
          <p:cNvSpPr/>
          <p:nvPr/>
        </p:nvSpPr>
        <p:spPr>
          <a:xfrm>
            <a:off x="3491880" y="1772816"/>
            <a:ext cx="3024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매</a:t>
            </a:r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물</a:t>
            </a:r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 검색</a:t>
            </a:r>
            <a:endParaRPr sz="40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5" name="그림 4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196752"/>
            <a:ext cx="978130" cy="1907355"/>
          </a:xfrm>
          <a:prstGeom prst="rect">
            <a:avLst/>
          </a:prstGeom>
        </p:spPr>
      </p:pic>
      <p:sp>
        <p:nvSpPr>
          <p:cNvPr id="6" name="slide3_shape2"/>
          <p:cNvSpPr/>
          <p:nvPr/>
        </p:nvSpPr>
        <p:spPr>
          <a:xfrm>
            <a:off x="611560" y="3140968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Host</a:t>
            </a:r>
            <a:endParaRPr sz="20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123728" y="2132856"/>
            <a:ext cx="936104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adm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501008"/>
            <a:ext cx="2901328" cy="2217513"/>
          </a:xfrm>
          <a:prstGeom prst="rect">
            <a:avLst/>
          </a:prstGeom>
        </p:spPr>
      </p:pic>
      <p:sp>
        <p:nvSpPr>
          <p:cNvPr id="11" name="slide3_shape2"/>
          <p:cNvSpPr/>
          <p:nvPr/>
        </p:nvSpPr>
        <p:spPr>
          <a:xfrm>
            <a:off x="539552" y="580526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sz="2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Admin</a:t>
            </a:r>
            <a:endParaRPr sz="20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07904" y="4653136"/>
            <a:ext cx="936104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3_shape2"/>
          <p:cNvSpPr/>
          <p:nvPr/>
        </p:nvSpPr>
        <p:spPr>
          <a:xfrm>
            <a:off x="4860032" y="4005064"/>
            <a:ext cx="3600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매</a:t>
            </a:r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물</a:t>
            </a:r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 </a:t>
            </a:r>
            <a:endParaRPr lang="en-US" altLang="ko-KR" sz="4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  <a:p>
            <a:pPr marL="0" algn="l" defTabSz="914400" latinLnBrk="1"/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검색</a:t>
            </a:r>
            <a:r>
              <a:rPr lang="en-US" altLang="ko-KR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,</a:t>
            </a:r>
            <a:r>
              <a:rPr lang="ko-KR" altLang="en-US" sz="4000" b="1" dirty="0" smtClean="0">
                <a:solidFill>
                  <a:srgbClr val="00B0F0"/>
                </a:solidFill>
                <a:latin typeface="나눔고딕"/>
                <a:ea typeface="나눔고딕"/>
              </a:rPr>
              <a:t>관리</a:t>
            </a:r>
            <a:endParaRPr lang="en-US" altLang="ko-KR" sz="4000" b="1" dirty="0" smtClean="0">
              <a:solidFill>
                <a:srgbClr val="00B0F0"/>
              </a:solidFill>
              <a:latin typeface="나눔고딕"/>
              <a:ea typeface="나눔고딕"/>
            </a:endParaRPr>
          </a:p>
        </p:txBody>
      </p:sp>
      <p:sp>
        <p:nvSpPr>
          <p:cNvPr id="16" name="slide4_shape1"/>
          <p:cNvSpPr/>
          <p:nvPr/>
        </p:nvSpPr>
        <p:spPr>
          <a:xfrm>
            <a:off x="467544" y="260648"/>
            <a:ext cx="3312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개요</a:t>
            </a:r>
            <a:endParaRPr lang="en-US" altLang="ko-KR" sz="4800" b="1" u="sng" kern="1200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30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74" y="620688"/>
            <a:ext cx="9068026" cy="6237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4_picture1" descr="C:\Documents and Settings\nhn\바탕 화면\naver_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6338094"/>
            <a:ext cx="864890" cy="160826"/>
          </a:xfrm>
          <a:prstGeom prst="rect">
            <a:avLst/>
          </a:prstGeom>
          <a:noFill/>
        </p:spPr>
      </p:pic>
      <p:sp>
        <p:nvSpPr>
          <p:cNvPr id="4" name="slide14_shape1"/>
          <p:cNvSpPr/>
          <p:nvPr/>
        </p:nvSpPr>
        <p:spPr>
          <a:xfrm>
            <a:off x="6588224" y="633877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  <a:hlinkClick r:id="rId3"/>
              </a:rPr>
              <a:t>설치하기</a:t>
            </a:r>
            <a:endParaRPr sz="800" u="sng" kern="120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14_shape2"/>
          <p:cNvSpPr/>
          <p:nvPr/>
        </p:nvSpPr>
        <p:spPr>
          <a:xfrm>
            <a:off x="323528" y="404664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b="0" kern="1200" spc="-5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감사합니다</a:t>
            </a:r>
            <a:r>
              <a:rPr lang="en-US" altLang="ko-KR" sz="36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endParaRPr sz="3600" b="1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467544" y="260648"/>
            <a:ext cx="3312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주제</a:t>
            </a:r>
            <a:endParaRPr lang="en-US" altLang="ko-KR" sz="4800" b="1" u="sng" kern="1200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539552" y="980728"/>
            <a:ext cx="6548437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endParaRPr sz="3800" b="0" kern="1200" spc="-9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3_shape2"/>
          <p:cNvSpPr/>
          <p:nvPr/>
        </p:nvSpPr>
        <p:spPr>
          <a:xfrm>
            <a:off x="467544" y="980728"/>
            <a:ext cx="79928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-1  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프로젝트명</a:t>
            </a:r>
            <a:endParaRPr lang="en-US" altLang="ko-KR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Eclipse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Jframe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활용하여 부동산 프로그램 개발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endParaRPr lang="ko-KR" altLang="en-US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2-2  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프로젝트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기간</a:t>
            </a:r>
            <a:endParaRPr lang="en-US" altLang="ko-KR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2016/12/13 ~2016/12/19</a:t>
            </a:r>
          </a:p>
          <a:p>
            <a:pPr>
              <a:lnSpc>
                <a:spcPct val="150000"/>
              </a:lnSpc>
            </a:pPr>
            <a:endParaRPr lang="ko-KR" altLang="en-US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-3  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개발환경</a:t>
            </a:r>
            <a:endParaRPr lang="en-US" altLang="ko-KR" sz="2000" dirty="0" smtClean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OS : Windows 10 Pro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/>
                <a:ea typeface="나눔고딕"/>
              </a:rPr>
              <a:t>JAVA : JDK1.8.0_51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467544" y="260648"/>
            <a:ext cx="8676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LAND </a:t>
            </a:r>
            <a:r>
              <a:rPr lang="ko-KR" altLang="en-US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참고사진</a:t>
            </a:r>
            <a:endParaRPr lang="en-US" altLang="ko-KR" sz="4800" b="1" u="sng" kern="1200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539552" y="980728"/>
            <a:ext cx="6548437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endParaRPr sz="3800" b="0" kern="1200" spc="-9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7" name="그림 6" descr="LAND참고사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8760"/>
            <a:ext cx="9144000" cy="558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1030516" y="980728"/>
            <a:ext cx="130923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000" b="1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객체</a:t>
            </a:r>
            <a:r>
              <a:rPr lang="en-US" altLang="ko-KR" sz="2000" b="1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_</a:t>
            </a:r>
            <a:r>
              <a:rPr lang="en-US" altLang="ko-KR" sz="2000" spc="-50" dirty="0" smtClean="0"/>
              <a:t>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LAND 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흐름도</a:t>
            </a:r>
            <a:endParaRPr lang="ko-KR" altLang="en-US" dirty="0"/>
          </a:p>
        </p:txBody>
      </p:sp>
      <p:sp>
        <p:nvSpPr>
          <p:cNvPr id="17" name="slide5_shape10"/>
          <p:cNvSpPr/>
          <p:nvPr/>
        </p:nvSpPr>
        <p:spPr>
          <a:xfrm>
            <a:off x="1030516" y="1700808"/>
            <a:ext cx="130923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S_bt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8" name="slide5_shape10"/>
          <p:cNvSpPr/>
          <p:nvPr/>
        </p:nvSpPr>
        <p:spPr>
          <a:xfrm>
            <a:off x="1030516" y="2564904"/>
            <a:ext cx="130923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000" b="1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객체</a:t>
            </a:r>
            <a:r>
              <a:rPr lang="en-US" altLang="ko-KR" sz="2000" b="1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_</a:t>
            </a:r>
            <a:r>
              <a:rPr lang="en-US" altLang="ko-KR" sz="2000" spc="-50" dirty="0" smtClean="0"/>
              <a:t>cb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9" name="slide5_shape10"/>
          <p:cNvSpPr/>
          <p:nvPr/>
        </p:nvSpPr>
        <p:spPr>
          <a:xfrm>
            <a:off x="1187624" y="3717032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table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0" name="slide5_shape10"/>
          <p:cNvSpPr/>
          <p:nvPr/>
        </p:nvSpPr>
        <p:spPr>
          <a:xfrm>
            <a:off x="899592" y="5373216"/>
            <a:ext cx="1309236" cy="504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Ad_log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552503" y="1916832"/>
            <a:ext cx="1227409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5_shape10"/>
          <p:cNvSpPr/>
          <p:nvPr/>
        </p:nvSpPr>
        <p:spPr>
          <a:xfrm>
            <a:off x="3923928" y="1700808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landSearch()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740493" y="1916832"/>
            <a:ext cx="1063755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5_shape10"/>
          <p:cNvSpPr/>
          <p:nvPr/>
        </p:nvSpPr>
        <p:spPr>
          <a:xfrm>
            <a:off x="6732240" y="1700808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table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699792" y="1196752"/>
            <a:ext cx="1224136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771800" y="2348880"/>
            <a:ext cx="1296144" cy="43204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339752" y="3861048"/>
            <a:ext cx="2664296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5_shape10"/>
          <p:cNvSpPr/>
          <p:nvPr/>
        </p:nvSpPr>
        <p:spPr>
          <a:xfrm>
            <a:off x="5292080" y="3645024"/>
            <a:ext cx="223224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Info_ta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339752" y="4077072"/>
            <a:ext cx="2664296" cy="43204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5_shape10"/>
          <p:cNvSpPr/>
          <p:nvPr/>
        </p:nvSpPr>
        <p:spPr>
          <a:xfrm>
            <a:off x="5292080" y="4293096"/>
            <a:ext cx="223224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Pic_lb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267744" y="5589240"/>
            <a:ext cx="2664296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5_shape10"/>
          <p:cNvSpPr/>
          <p:nvPr/>
        </p:nvSpPr>
        <p:spPr>
          <a:xfrm>
            <a:off x="5220072" y="5373216"/>
            <a:ext cx="223224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ADMIN()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83568" y="3284984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55576" y="5085184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467544" y="260648"/>
            <a:ext cx="8676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ADMIN </a:t>
            </a:r>
            <a:r>
              <a:rPr lang="ko-KR" altLang="en-US" sz="48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프로그램 참고사진</a:t>
            </a:r>
            <a:endParaRPr lang="en-US" altLang="ko-KR" sz="4800" b="1" u="sng" kern="1200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539552" y="980728"/>
            <a:ext cx="6548437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endParaRPr sz="3800" b="0" kern="1200" spc="-9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6" name="그림 5" descr="ADMIN참고사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8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971600" y="692696"/>
            <a:ext cx="130923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2000" b="1" kern="1200" spc="-50" dirty="0" smtClean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S_bt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ADMIN </a:t>
            </a:r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흐름도</a:t>
            </a:r>
            <a:endParaRPr lang="ko-KR" altLang="en-US" dirty="0"/>
          </a:p>
        </p:txBody>
      </p:sp>
      <p:sp>
        <p:nvSpPr>
          <p:cNvPr id="17" name="slide5_shape10"/>
          <p:cNvSpPr/>
          <p:nvPr/>
        </p:nvSpPr>
        <p:spPr>
          <a:xfrm>
            <a:off x="971600" y="1340768"/>
            <a:ext cx="130923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all_bt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9" name="slide5_shape10"/>
          <p:cNvSpPr/>
          <p:nvPr/>
        </p:nvSpPr>
        <p:spPr>
          <a:xfrm>
            <a:off x="971600" y="2780928"/>
            <a:ext cx="115212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add_bt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0" name="slide5_shape10"/>
          <p:cNvSpPr/>
          <p:nvPr/>
        </p:nvSpPr>
        <p:spPr>
          <a:xfrm>
            <a:off x="899592" y="4437112"/>
            <a:ext cx="1309236" cy="504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edit_bt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051720" y="1556792"/>
            <a:ext cx="1227409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5_shape10"/>
          <p:cNvSpPr/>
          <p:nvPr/>
        </p:nvSpPr>
        <p:spPr>
          <a:xfrm>
            <a:off x="3491880" y="1196752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landSearch()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292080" y="1412776"/>
            <a:ext cx="1063755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5_shape10"/>
          <p:cNvSpPr/>
          <p:nvPr/>
        </p:nvSpPr>
        <p:spPr>
          <a:xfrm>
            <a:off x="6588224" y="1196752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908720"/>
            <a:ext cx="1224136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195736" y="2924944"/>
            <a:ext cx="936104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5_shape10"/>
          <p:cNvSpPr/>
          <p:nvPr/>
        </p:nvSpPr>
        <p:spPr>
          <a:xfrm>
            <a:off x="3275856" y="2708920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landInsert()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123728" y="4653136"/>
            <a:ext cx="144016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5_shape10"/>
          <p:cNvSpPr/>
          <p:nvPr/>
        </p:nvSpPr>
        <p:spPr>
          <a:xfrm>
            <a:off x="3707904" y="4437112"/>
            <a:ext cx="151216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landEdit()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4" name="slide5_shape10"/>
          <p:cNvSpPr/>
          <p:nvPr/>
        </p:nvSpPr>
        <p:spPr>
          <a:xfrm>
            <a:off x="899592" y="2060848"/>
            <a:ext cx="1584176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</a:t>
            </a:r>
            <a:r>
              <a:rPr lang="en-US" sz="2000" spc="-50" dirty="0" smtClean="0"/>
              <a:t>extdel_bt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483768" y="2276872"/>
            <a:ext cx="3888432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5_shape10"/>
          <p:cNvSpPr/>
          <p:nvPr/>
        </p:nvSpPr>
        <p:spPr>
          <a:xfrm>
            <a:off x="6588224" y="2060848"/>
            <a:ext cx="144016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000" spc="-50" dirty="0" smtClean="0"/>
              <a:t>객체</a:t>
            </a:r>
            <a:r>
              <a:rPr lang="en-US" altLang="ko-KR" sz="2000" spc="-50" dirty="0" smtClean="0"/>
              <a:t>_tf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004048" y="2924944"/>
            <a:ext cx="1368152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5_shape10"/>
          <p:cNvSpPr/>
          <p:nvPr/>
        </p:nvSpPr>
        <p:spPr>
          <a:xfrm>
            <a:off x="6588224" y="2708920"/>
            <a:ext cx="151216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DataBase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195736" y="3140968"/>
            <a:ext cx="936104" cy="43204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5_shape10"/>
          <p:cNvSpPr/>
          <p:nvPr/>
        </p:nvSpPr>
        <p:spPr>
          <a:xfrm>
            <a:off x="3275856" y="3356992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landSearch()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004048" y="3501008"/>
            <a:ext cx="144016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5_shape10"/>
          <p:cNvSpPr/>
          <p:nvPr/>
        </p:nvSpPr>
        <p:spPr>
          <a:xfrm>
            <a:off x="6588224" y="3284984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004048" y="3717032"/>
            <a:ext cx="1440160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lide5_shape10"/>
          <p:cNvSpPr/>
          <p:nvPr/>
        </p:nvSpPr>
        <p:spPr>
          <a:xfrm>
            <a:off x="6660232" y="3861048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pic_lb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0" name="slide5_shape10"/>
          <p:cNvSpPr/>
          <p:nvPr/>
        </p:nvSpPr>
        <p:spPr>
          <a:xfrm>
            <a:off x="6660232" y="4437112"/>
            <a:ext cx="151216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DataBase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5220072" y="4653136"/>
            <a:ext cx="144016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lide5_shape10"/>
          <p:cNvSpPr/>
          <p:nvPr/>
        </p:nvSpPr>
        <p:spPr>
          <a:xfrm>
            <a:off x="3563888" y="5013176"/>
            <a:ext cx="1800200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landSearch()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2123728" y="4941168"/>
            <a:ext cx="1224136" cy="21602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292080" y="5229200"/>
            <a:ext cx="1368152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5_shape10"/>
          <p:cNvSpPr/>
          <p:nvPr/>
        </p:nvSpPr>
        <p:spPr>
          <a:xfrm>
            <a:off x="6747098" y="5027464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364088" y="5445224"/>
            <a:ext cx="1296144" cy="28803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lide5_shape10"/>
          <p:cNvSpPr/>
          <p:nvPr/>
        </p:nvSpPr>
        <p:spPr>
          <a:xfrm>
            <a:off x="6804248" y="5517232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pic_lb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74" name="slide5_shape10"/>
          <p:cNvSpPr/>
          <p:nvPr/>
        </p:nvSpPr>
        <p:spPr>
          <a:xfrm>
            <a:off x="899592" y="5877272"/>
            <a:ext cx="936104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50" dirty="0" smtClean="0"/>
              <a:t>ta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1691680" y="6093296"/>
            <a:ext cx="2592288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lide5_shape10"/>
          <p:cNvSpPr/>
          <p:nvPr/>
        </p:nvSpPr>
        <p:spPr>
          <a:xfrm>
            <a:off x="4499992" y="5877272"/>
            <a:ext cx="151216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000" spc="-50" dirty="0" smtClean="0"/>
              <a:t>객체</a:t>
            </a:r>
            <a:r>
              <a:rPr lang="en-US" altLang="ko-KR" sz="2000" spc="-50" dirty="0" smtClean="0"/>
              <a:t>_tf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1691680" y="6237312"/>
            <a:ext cx="2592288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lide5_shape10"/>
          <p:cNvSpPr/>
          <p:nvPr/>
        </p:nvSpPr>
        <p:spPr>
          <a:xfrm>
            <a:off x="4499992" y="6365900"/>
            <a:ext cx="1512168" cy="43204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2000" spc="-50" dirty="0" smtClean="0"/>
              <a:t>Pic_lb</a:t>
            </a:r>
            <a:endParaRPr sz="20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83568" y="1916832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83568" y="2564904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83568" y="4293096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755576" y="5877272"/>
            <a:ext cx="7632848" cy="0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pPr marL="0" lvl="0" algn="r" defTabSz="914400" latinLnBrk="1"/>
              <a:t>9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88640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95536" y="188640"/>
            <a:ext cx="396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프로그램 상세내용</a:t>
            </a:r>
            <a:endParaRPr lang="ko-KR" altLang="en-US" dirty="0"/>
          </a:p>
        </p:txBody>
      </p:sp>
      <p:pic>
        <p:nvPicPr>
          <p:cNvPr id="30" name="그림 29" descr="전체보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2532" y="1327433"/>
            <a:ext cx="7011468" cy="553056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5536" y="76470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</a:rPr>
              <a:t>객체버튼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907704" y="1484784"/>
            <a:ext cx="4032448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324</Words>
  <Application>Microsoft Office PowerPoint</Application>
  <PresentationFormat>화면 슬라이드 쇼(4:3)</PresentationFormat>
  <Paragraphs>186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김영준</cp:lastModifiedBy>
  <cp:revision>29</cp:revision>
  <dcterms:modified xsi:type="dcterms:W3CDTF">2016-12-16T06:56:03Z</dcterms:modified>
</cp:coreProperties>
</file>